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  <p:sldId id="265" r:id="rId11"/>
    <p:sldId id="272" r:id="rId12"/>
    <p:sldId id="266" r:id="rId13"/>
    <p:sldId id="267" r:id="rId14"/>
    <p:sldId id="268" r:id="rId15"/>
    <p:sldId id="269" r:id="rId16"/>
    <p:sldId id="270" r:id="rId17"/>
    <p:sldId id="271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F3F33-F91F-0248-8344-141F4788B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549" y="792570"/>
            <a:ext cx="12319449" cy="2541431"/>
          </a:xfrm>
        </p:spPr>
        <p:txBody>
          <a:bodyPr>
            <a:normAutofit/>
          </a:bodyPr>
          <a:lstStyle/>
          <a:p>
            <a:r>
              <a:rPr lang="en-US" sz="3200" b="1" dirty="0"/>
              <a:t>Analysis of Democratic Presidential Candidates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626DCE-C274-F147-AACA-5D4581E76B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Drazen Zack</a:t>
            </a:r>
          </a:p>
        </p:txBody>
      </p:sp>
    </p:spTree>
    <p:extLst>
      <p:ext uri="{BB962C8B-B14F-4D97-AF65-F5344CB8AC3E}">
        <p14:creationId xmlns:p14="http://schemas.microsoft.com/office/powerpoint/2010/main" val="2252800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18618-4B88-1245-B947-966EFE836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96502"/>
            <a:ext cx="9603275" cy="657252"/>
          </a:xfrm>
        </p:spPr>
        <p:txBody>
          <a:bodyPr>
            <a:noAutofit/>
          </a:bodyPr>
          <a:lstStyle/>
          <a:p>
            <a:pPr algn="ctr"/>
            <a:r>
              <a:rPr lang="en-US" sz="4800" dirty="0"/>
              <a:t>Sentiment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E95239-46E1-BF4D-81C8-7E30FE4BEB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0837" y="1970166"/>
            <a:ext cx="7124757" cy="4045845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D6358F-BDED-3443-9B04-5338FDD299DF}"/>
              </a:ext>
            </a:extLst>
          </p:cNvPr>
          <p:cNvSpPr txBox="1"/>
          <p:nvPr/>
        </p:nvSpPr>
        <p:spPr>
          <a:xfrm>
            <a:off x="184826" y="3254424"/>
            <a:ext cx="19726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Packages 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tidytext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nrc</a:t>
            </a:r>
            <a:r>
              <a:rPr lang="en-US" dirty="0"/>
              <a:t> lexicon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ggplot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315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1763B-050D-DA40-9113-364A1106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54868"/>
            <a:ext cx="9603275" cy="598886"/>
          </a:xfrm>
        </p:spPr>
        <p:txBody>
          <a:bodyPr>
            <a:noAutofit/>
          </a:bodyPr>
          <a:lstStyle/>
          <a:p>
            <a:pPr algn="ctr"/>
            <a:r>
              <a:rPr lang="en-US" sz="3600" dirty="0"/>
              <a:t>Discussion of tweets about Candidate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95FC7-AA82-5447-90A6-1AC57C024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Cory Booker</a:t>
            </a:r>
          </a:p>
          <a:p>
            <a:pPr lvl="1"/>
            <a:r>
              <a:rPr lang="en-US" sz="2000" dirty="0"/>
              <a:t>Slavery related themes</a:t>
            </a:r>
          </a:p>
          <a:p>
            <a:r>
              <a:rPr lang="en-US" sz="2800" dirty="0">
                <a:solidFill>
                  <a:srgbClr val="FF0000"/>
                </a:solidFill>
              </a:rPr>
              <a:t>Kamala Harris</a:t>
            </a:r>
          </a:p>
          <a:p>
            <a:pPr lvl="1"/>
            <a:r>
              <a:rPr lang="en-US" sz="2000" dirty="0"/>
              <a:t>Name is common in other candidates tweets</a:t>
            </a:r>
          </a:p>
          <a:p>
            <a:r>
              <a:rPr lang="en-US" sz="2800" dirty="0">
                <a:solidFill>
                  <a:srgbClr val="FF0000"/>
                </a:solidFill>
              </a:rPr>
              <a:t>Amy Klobuchar</a:t>
            </a:r>
          </a:p>
          <a:p>
            <a:pPr lvl="1"/>
            <a:r>
              <a:rPr lang="en-US" sz="2000" dirty="0"/>
              <a:t>Not Progressive </a:t>
            </a:r>
          </a:p>
          <a:p>
            <a:r>
              <a:rPr lang="en-US" sz="2800" dirty="0">
                <a:solidFill>
                  <a:srgbClr val="FF0000"/>
                </a:solidFill>
              </a:rPr>
              <a:t>Bernie Sanders</a:t>
            </a:r>
          </a:p>
          <a:p>
            <a:pPr lvl="1"/>
            <a:r>
              <a:rPr lang="en-US" sz="2000" dirty="0"/>
              <a:t>Mentioned with Trump</a:t>
            </a:r>
          </a:p>
          <a:p>
            <a:r>
              <a:rPr lang="en-US" sz="2800" dirty="0">
                <a:solidFill>
                  <a:srgbClr val="FF0000"/>
                </a:solidFill>
              </a:rPr>
              <a:t>Elizabeth Warren</a:t>
            </a:r>
          </a:p>
          <a:p>
            <a:pPr lvl="1"/>
            <a:r>
              <a:rPr lang="en-US" sz="2200" dirty="0"/>
              <a:t>Jail time </a:t>
            </a:r>
          </a:p>
          <a:p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285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F86C3-B3B2-0F4C-BE71-41E5DB558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Personal Twitter Account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FEF338-CEEF-6F4E-B26D-45BA3ABB7B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From Nov 1, 2018 to Mar 31, 2019</a:t>
            </a:r>
          </a:p>
        </p:txBody>
      </p:sp>
    </p:spTree>
    <p:extLst>
      <p:ext uri="{BB962C8B-B14F-4D97-AF65-F5344CB8AC3E}">
        <p14:creationId xmlns:p14="http://schemas.microsoft.com/office/powerpoint/2010/main" val="224835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82539-8C71-4545-9CC4-8F4152C34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06229"/>
            <a:ext cx="9603275" cy="64752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Tweets by Month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962D6C-4452-1847-B280-D3D3141F3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8111" y="1951845"/>
            <a:ext cx="7130209" cy="404894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8BB861-2A70-D041-A4E1-7CA19BCF39CC}"/>
              </a:ext>
            </a:extLst>
          </p:cNvPr>
          <p:cNvSpPr txBox="1"/>
          <p:nvPr/>
        </p:nvSpPr>
        <p:spPr>
          <a:xfrm>
            <a:off x="233464" y="3514650"/>
            <a:ext cx="18405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Packages 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ggplot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160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C7E3F-C55C-5E48-8BC2-91690BFE6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96502"/>
            <a:ext cx="9603275" cy="65725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Tweets by Day of the Week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B95A96-33F3-0740-AE46-36C10B8F13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2510" y="1964988"/>
            <a:ext cx="7021411" cy="3987159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460288-607F-8540-A3DE-876261CDDF96}"/>
              </a:ext>
            </a:extLst>
          </p:cNvPr>
          <p:cNvSpPr txBox="1"/>
          <p:nvPr/>
        </p:nvSpPr>
        <p:spPr>
          <a:xfrm>
            <a:off x="496111" y="3496902"/>
            <a:ext cx="18405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Packages used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ggplot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624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F7BE0-CB8F-8048-9FC9-E5EA7D2E4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86774"/>
            <a:ext cx="9603275" cy="6669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Emotion Sentiment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307DDC-7F97-A848-B655-D6D972105D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59640" y="1964987"/>
            <a:ext cx="6987151" cy="3967704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EA1CA3-0BCA-AC4F-98A3-99799569BAE7}"/>
              </a:ext>
            </a:extLst>
          </p:cNvPr>
          <p:cNvSpPr txBox="1"/>
          <p:nvPr/>
        </p:nvSpPr>
        <p:spPr>
          <a:xfrm>
            <a:off x="155643" y="3210175"/>
            <a:ext cx="19726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Packages 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ggplot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Syuzhet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nrc</a:t>
            </a:r>
            <a:r>
              <a:rPr lang="en-US" dirty="0"/>
              <a:t> lexicon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75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EBA75-4183-FE40-848A-A727040CF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86774"/>
            <a:ext cx="9603275" cy="6669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Positive &amp; Negative Sentiment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463498-A3FC-1C49-9754-C86ED9D44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8249" y="1945532"/>
            <a:ext cx="7089933" cy="4026069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E5B1D2-62A6-9C4E-A0F0-BE422BF90009}"/>
              </a:ext>
            </a:extLst>
          </p:cNvPr>
          <p:cNvSpPr txBox="1"/>
          <p:nvPr/>
        </p:nvSpPr>
        <p:spPr>
          <a:xfrm>
            <a:off x="330741" y="3219902"/>
            <a:ext cx="19726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Packages 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ggplot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Syuzhet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nrc</a:t>
            </a:r>
            <a:r>
              <a:rPr lang="en-US" dirty="0"/>
              <a:t> lexicon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064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AE04-0EDE-4641-8EFD-252B1569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25685"/>
            <a:ext cx="9603275" cy="62806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Common Paired Words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6761D1-D36A-BC4A-8FD7-83D4FFB860B5}"/>
              </a:ext>
            </a:extLst>
          </p:cNvPr>
          <p:cNvSpPr txBox="1"/>
          <p:nvPr/>
        </p:nvSpPr>
        <p:spPr>
          <a:xfrm>
            <a:off x="350196" y="3171218"/>
            <a:ext cx="18405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Packages 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ggplot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tm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AAB68D0-8567-B44C-A1D1-E42D6B614C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6771" y="1964988"/>
            <a:ext cx="6952889" cy="3948248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260289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F1795-5CB5-284D-B5EC-B12C2DFAC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54868"/>
            <a:ext cx="9603275" cy="598886"/>
          </a:xfrm>
        </p:spPr>
        <p:txBody>
          <a:bodyPr/>
          <a:lstStyle/>
          <a:p>
            <a:pPr algn="ctr"/>
            <a:r>
              <a:rPr lang="en-US" dirty="0"/>
              <a:t>Discussion of Personal Twitter Account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892B22-9CC2-D24D-BEF5-E3DE6C0F895B}"/>
              </a:ext>
            </a:extLst>
          </p:cNvPr>
          <p:cNvSpPr txBox="1"/>
          <p:nvPr/>
        </p:nvSpPr>
        <p:spPr>
          <a:xfrm>
            <a:off x="1322551" y="2062142"/>
            <a:ext cx="258436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Cory Booker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Positive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Justice Reform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792C7B-8A1F-DA46-89F6-431324360F6A}"/>
              </a:ext>
            </a:extLst>
          </p:cNvPr>
          <p:cNvSpPr txBox="1"/>
          <p:nvPr/>
        </p:nvSpPr>
        <p:spPr>
          <a:xfrm>
            <a:off x="6253216" y="2062142"/>
            <a:ext cx="2596865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Kamala Harris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Positive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Health Care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5CE55F-AB9D-9D4D-9FB0-7278273F579F}"/>
              </a:ext>
            </a:extLst>
          </p:cNvPr>
          <p:cNvSpPr txBox="1"/>
          <p:nvPr/>
        </p:nvSpPr>
        <p:spPr>
          <a:xfrm>
            <a:off x="1322551" y="4536990"/>
            <a:ext cx="2911566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Amy Klobuchar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Positive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Climate Change 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7127BA-D555-1F46-808F-B5E3FC9E8DB2}"/>
              </a:ext>
            </a:extLst>
          </p:cNvPr>
          <p:cNvSpPr txBox="1"/>
          <p:nvPr/>
        </p:nvSpPr>
        <p:spPr>
          <a:xfrm>
            <a:off x="6253216" y="3354804"/>
            <a:ext cx="2824812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Bernie Sanders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More negative and fear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Tweets less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Climate Change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977341-B619-244E-A2D1-0AB70A14978D}"/>
              </a:ext>
            </a:extLst>
          </p:cNvPr>
          <p:cNvSpPr txBox="1"/>
          <p:nvPr/>
        </p:nvSpPr>
        <p:spPr>
          <a:xfrm>
            <a:off x="1322551" y="3244328"/>
            <a:ext cx="312277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Elizabeth Warren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More negative and fear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/>
              <a:t>Tweet less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4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89D3-7B60-B749-BB3D-918D1C540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25685"/>
            <a:ext cx="9603275" cy="62806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2020 candidates examined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A46A4-648D-974F-870F-3C42E0566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800" dirty="0"/>
              <a:t>Cory Booker</a:t>
            </a:r>
          </a:p>
          <a:p>
            <a:pPr lvl="1"/>
            <a:r>
              <a:rPr lang="en-US" sz="1400" dirty="0"/>
              <a:t>Senator (New Jersey)</a:t>
            </a:r>
          </a:p>
          <a:p>
            <a:r>
              <a:rPr lang="en-US" sz="2800" dirty="0"/>
              <a:t>Kamala Harris</a:t>
            </a:r>
          </a:p>
          <a:p>
            <a:pPr lvl="1"/>
            <a:r>
              <a:rPr lang="en-US" sz="1600" dirty="0"/>
              <a:t>Senator (California)</a:t>
            </a:r>
          </a:p>
          <a:p>
            <a:r>
              <a:rPr lang="en-US" sz="2800" dirty="0"/>
              <a:t>Amy Klobuchar</a:t>
            </a:r>
          </a:p>
          <a:p>
            <a:pPr lvl="1"/>
            <a:r>
              <a:rPr lang="en-US" sz="1600" dirty="0"/>
              <a:t>Senator (Minnesota)</a:t>
            </a:r>
          </a:p>
          <a:p>
            <a:r>
              <a:rPr lang="en-US" sz="2800" dirty="0"/>
              <a:t>Bernie Sanders</a:t>
            </a:r>
          </a:p>
          <a:p>
            <a:pPr lvl="1"/>
            <a:r>
              <a:rPr lang="en-US" sz="1600" dirty="0"/>
              <a:t>Senator (Vermont)</a:t>
            </a:r>
          </a:p>
          <a:p>
            <a:r>
              <a:rPr lang="en-US" sz="2800" dirty="0"/>
              <a:t>Elizabeth Warren</a:t>
            </a:r>
          </a:p>
          <a:p>
            <a:pPr lvl="1"/>
            <a:r>
              <a:rPr lang="en-US" sz="1400" dirty="0"/>
              <a:t>Senator (Massachusetts)</a:t>
            </a:r>
          </a:p>
        </p:txBody>
      </p:sp>
    </p:spTree>
    <p:extLst>
      <p:ext uri="{BB962C8B-B14F-4D97-AF65-F5344CB8AC3E}">
        <p14:creationId xmlns:p14="http://schemas.microsoft.com/office/powerpoint/2010/main" val="312933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36BE-57C3-1A44-8202-57B8434D9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25685"/>
            <a:ext cx="9603275" cy="62806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What &amp; how we Analyzed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0C1A0-7CE8-4144-A5CD-1D869539D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Tweets about Candidates</a:t>
            </a:r>
          </a:p>
          <a:p>
            <a:pPr lvl="1"/>
            <a:r>
              <a:rPr lang="en-US" dirty="0"/>
              <a:t>From Apr 4 – Apr 11</a:t>
            </a:r>
          </a:p>
          <a:p>
            <a:pPr lvl="1"/>
            <a:r>
              <a:rPr lang="en-US" dirty="0"/>
              <a:t>Common words (Single &amp; Paired)</a:t>
            </a:r>
          </a:p>
          <a:p>
            <a:pPr lvl="1"/>
            <a:r>
              <a:rPr lang="en-US" dirty="0"/>
              <a:t>Sentiment</a:t>
            </a:r>
          </a:p>
          <a:p>
            <a:r>
              <a:rPr lang="en-US" dirty="0"/>
              <a:t>Personal Twitter Accounts</a:t>
            </a:r>
          </a:p>
          <a:p>
            <a:pPr lvl="1"/>
            <a:r>
              <a:rPr lang="en-US" dirty="0"/>
              <a:t>From Nov 1, 2018 – Mar 31, 2018</a:t>
            </a:r>
          </a:p>
          <a:p>
            <a:pPr lvl="1"/>
            <a:r>
              <a:rPr lang="en-US" dirty="0"/>
              <a:t>Number of tweets by Month &amp; Day of the Week</a:t>
            </a:r>
          </a:p>
          <a:p>
            <a:pPr lvl="1"/>
            <a:r>
              <a:rPr lang="en-US" dirty="0"/>
              <a:t>Sentiment</a:t>
            </a:r>
          </a:p>
          <a:p>
            <a:pPr lvl="1"/>
            <a:r>
              <a:rPr lang="en-US" dirty="0"/>
              <a:t>Paired Common Words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891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1B3CE-E403-AA43-8C44-2DA5EE49D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54868"/>
            <a:ext cx="9603275" cy="59888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Gathering Tweets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7B53E-90BC-F049-9C5B-9210FACDF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Tweets about Candidates</a:t>
            </a:r>
          </a:p>
          <a:p>
            <a:r>
              <a:rPr lang="en-US" dirty="0"/>
              <a:t>“</a:t>
            </a:r>
            <a:r>
              <a:rPr lang="en-US" dirty="0" err="1"/>
              <a:t>search_tweet</a:t>
            </a:r>
            <a:r>
              <a:rPr lang="en-US" dirty="0"/>
              <a:t>” from </a:t>
            </a:r>
            <a:r>
              <a:rPr lang="en-US" dirty="0" err="1"/>
              <a:t>rtweet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Created csv with center of each state geocode</a:t>
            </a:r>
          </a:p>
          <a:p>
            <a:pPr lvl="1"/>
            <a:r>
              <a:rPr lang="en-US" dirty="0"/>
              <a:t>Radius need to cover state in miles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49F8B9-CB87-5A49-B9E5-B6F82A2A2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0604" y="3415219"/>
            <a:ext cx="5243614" cy="25622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6034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1B3CE-E403-AA43-8C44-2DA5EE49D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15957"/>
            <a:ext cx="9603275" cy="63779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Gathering Tweets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7B53E-90BC-F049-9C5B-9210FACDFF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Personal Twitter Account </a:t>
            </a:r>
          </a:p>
          <a:p>
            <a:r>
              <a:rPr lang="en-US" dirty="0"/>
              <a:t>“</a:t>
            </a:r>
            <a:r>
              <a:rPr lang="en-US" dirty="0" err="1"/>
              <a:t>get_timelines</a:t>
            </a:r>
            <a:r>
              <a:rPr lang="en-US" dirty="0"/>
              <a:t>” from </a:t>
            </a:r>
            <a:r>
              <a:rPr lang="en-US" dirty="0" err="1"/>
              <a:t>rtweet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Gathered last 15000</a:t>
            </a:r>
          </a:p>
          <a:p>
            <a:pPr lvl="1"/>
            <a:r>
              <a:rPr lang="en-US" dirty="0"/>
              <a:t>Filter from Nov 1, 2018 to Mar 31, 2019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5FD7EF-F53E-014F-8C4F-B4AC83F72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625" y="3867498"/>
            <a:ext cx="7697551" cy="20717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2527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54D83-160E-524E-B9E1-87B837782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Tweets about Candidate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2482E3-4C7F-634C-8FBD-A0D2DABBB5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From Apr 4 – Apr 11</a:t>
            </a:r>
          </a:p>
        </p:txBody>
      </p:sp>
    </p:spTree>
    <p:extLst>
      <p:ext uri="{BB962C8B-B14F-4D97-AF65-F5344CB8AC3E}">
        <p14:creationId xmlns:p14="http://schemas.microsoft.com/office/powerpoint/2010/main" val="32985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4EB08-0EB7-794C-9154-2FA5D6F0A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25685"/>
            <a:ext cx="9603275" cy="62806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Common Words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CA73057-F3AE-894A-82B4-C35D3B718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3988" y="1955261"/>
            <a:ext cx="7158455" cy="406498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EED7B17-FD39-0445-B0CC-73486A6E96AB}"/>
              </a:ext>
            </a:extLst>
          </p:cNvPr>
          <p:cNvSpPr txBox="1"/>
          <p:nvPr/>
        </p:nvSpPr>
        <p:spPr>
          <a:xfrm>
            <a:off x="291831" y="3526086"/>
            <a:ext cx="18886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Packages 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ggplot2</a:t>
            </a:r>
          </a:p>
        </p:txBody>
      </p:sp>
    </p:spTree>
    <p:extLst>
      <p:ext uri="{BB962C8B-B14F-4D97-AF65-F5344CB8AC3E}">
        <p14:creationId xmlns:p14="http://schemas.microsoft.com/office/powerpoint/2010/main" val="1359216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329BB-A8D9-244D-8973-8C2F5463C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96502"/>
            <a:ext cx="9603275" cy="65725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Common paired Words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C684E3-D80B-DA4C-9920-118E2239FAB1}"/>
              </a:ext>
            </a:extLst>
          </p:cNvPr>
          <p:cNvSpPr txBox="1"/>
          <p:nvPr/>
        </p:nvSpPr>
        <p:spPr>
          <a:xfrm>
            <a:off x="340468" y="3212777"/>
            <a:ext cx="18405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Packages 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ggplot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tidytext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9CA4319-65E3-0747-844E-E2006651C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1464" y="2021091"/>
            <a:ext cx="6798715" cy="3860699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088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AE22A-D96C-AC48-92C4-EEF0A31BC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54868"/>
            <a:ext cx="9603275" cy="59888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Top Positive &amp; negative words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542774-CEA4-CA40-B070-68E06C4CF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6814" y="1955260"/>
            <a:ext cx="7072803" cy="4016342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BCB123-22B6-F842-BE9D-D1598CA9C531}"/>
              </a:ext>
            </a:extLst>
          </p:cNvPr>
          <p:cNvSpPr txBox="1"/>
          <p:nvPr/>
        </p:nvSpPr>
        <p:spPr>
          <a:xfrm>
            <a:off x="126459" y="3224767"/>
            <a:ext cx="20505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Packages 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tidytext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bing</a:t>
            </a:r>
            <a:r>
              <a:rPr lang="en-US" dirty="0"/>
              <a:t> lexicon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ggplot</a:t>
            </a:r>
            <a:r>
              <a:rPr lang="en-US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49257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128</TotalTime>
  <Words>317</Words>
  <Application>Microsoft Macintosh PowerPoint</Application>
  <PresentationFormat>Widescreen</PresentationFormat>
  <Paragraphs>103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Gill Sans MT</vt:lpstr>
      <vt:lpstr>Gallery</vt:lpstr>
      <vt:lpstr>Analysis of Democratic Presidential Candidates</vt:lpstr>
      <vt:lpstr>2020 candidates examined </vt:lpstr>
      <vt:lpstr>What &amp; how we Analyzed </vt:lpstr>
      <vt:lpstr>Gathering Tweets</vt:lpstr>
      <vt:lpstr>Gathering Tweets</vt:lpstr>
      <vt:lpstr>Tweets about Candidate</vt:lpstr>
      <vt:lpstr>Common Words</vt:lpstr>
      <vt:lpstr>Common paired Words</vt:lpstr>
      <vt:lpstr>Top Positive &amp; negative words</vt:lpstr>
      <vt:lpstr>Sentiment</vt:lpstr>
      <vt:lpstr>Discussion of tweets about Candidate </vt:lpstr>
      <vt:lpstr>Personal Twitter Account</vt:lpstr>
      <vt:lpstr>Tweets by Month</vt:lpstr>
      <vt:lpstr>Tweets by Day of the Week</vt:lpstr>
      <vt:lpstr>Emotion Sentiment </vt:lpstr>
      <vt:lpstr>Positive &amp; Negative Sentiment</vt:lpstr>
      <vt:lpstr>Common Paired Words</vt:lpstr>
      <vt:lpstr>Discussion of Personal Twitter Account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Democratic Presidential Candidates</dc:title>
  <dc:creator>Drazen Zack</dc:creator>
  <cp:lastModifiedBy>Drazen Zack</cp:lastModifiedBy>
  <cp:revision>12</cp:revision>
  <dcterms:created xsi:type="dcterms:W3CDTF">2019-05-02T16:39:56Z</dcterms:created>
  <dcterms:modified xsi:type="dcterms:W3CDTF">2019-05-02T19:44:49Z</dcterms:modified>
</cp:coreProperties>
</file>

<file path=docProps/thumbnail.jpeg>
</file>